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6" r:id="rId4"/>
  </p:sldMasterIdLst>
  <p:notesMasterIdLst>
    <p:notesMasterId r:id="rId50"/>
  </p:notesMasterIdLst>
  <p:handoutMasterIdLst>
    <p:handoutMasterId r:id="rId51"/>
  </p:handoutMasterIdLst>
  <p:sldIdLst>
    <p:sldId id="268" r:id="rId5"/>
    <p:sldId id="278" r:id="rId6"/>
    <p:sldId id="318" r:id="rId7"/>
    <p:sldId id="270" r:id="rId8"/>
    <p:sldId id="310" r:id="rId9"/>
    <p:sldId id="277" r:id="rId10"/>
    <p:sldId id="315" r:id="rId11"/>
    <p:sldId id="269" r:id="rId12"/>
    <p:sldId id="316" r:id="rId13"/>
    <p:sldId id="281" r:id="rId14"/>
    <p:sldId id="317" r:id="rId15"/>
    <p:sldId id="276" r:id="rId16"/>
    <p:sldId id="313" r:id="rId17"/>
    <p:sldId id="314" r:id="rId18"/>
    <p:sldId id="290" r:id="rId19"/>
    <p:sldId id="289" r:id="rId20"/>
    <p:sldId id="292" r:id="rId21"/>
    <p:sldId id="293" r:id="rId22"/>
    <p:sldId id="282" r:id="rId23"/>
    <p:sldId id="294" r:id="rId24"/>
    <p:sldId id="295" r:id="rId25"/>
    <p:sldId id="296" r:id="rId26"/>
    <p:sldId id="285" r:id="rId27"/>
    <p:sldId id="309" r:id="rId28"/>
    <p:sldId id="319" r:id="rId29"/>
    <p:sldId id="311" r:id="rId30"/>
    <p:sldId id="312" r:id="rId31"/>
    <p:sldId id="303" r:id="rId32"/>
    <p:sldId id="297" r:id="rId33"/>
    <p:sldId id="298" r:id="rId34"/>
    <p:sldId id="271" r:id="rId35"/>
    <p:sldId id="299" r:id="rId36"/>
    <p:sldId id="272" r:id="rId37"/>
    <p:sldId id="286" r:id="rId38"/>
    <p:sldId id="300" r:id="rId39"/>
    <p:sldId id="275" r:id="rId40"/>
    <p:sldId id="274" r:id="rId41"/>
    <p:sldId id="302" r:id="rId42"/>
    <p:sldId id="304" r:id="rId43"/>
    <p:sldId id="305" r:id="rId44"/>
    <p:sldId id="287" r:id="rId45"/>
    <p:sldId id="306" r:id="rId46"/>
    <p:sldId id="308" r:id="rId47"/>
    <p:sldId id="321" r:id="rId48"/>
    <p:sldId id="320" r:id="rId49"/>
  </p:sldIdLst>
  <p:sldSz cx="9144000" cy="5143500" type="screen16x9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i="1" kern="1200">
        <a:solidFill>
          <a:srgbClr val="0D1F74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074"/>
    <a:srgbClr val="86D2EE"/>
    <a:srgbClr val="515151"/>
    <a:srgbClr val="C1C7DC"/>
    <a:srgbClr val="C0DFE2"/>
    <a:srgbClr val="A5DEEB"/>
    <a:srgbClr val="7ECFE2"/>
    <a:srgbClr val="182075"/>
    <a:srgbClr val="0D1F74"/>
    <a:srgbClr val="79C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5"/>
    <p:restoredTop sz="94553"/>
  </p:normalViewPr>
  <p:slideViewPr>
    <p:cSldViewPr snapToGrid="0" snapToObjects="1">
      <p:cViewPr varScale="1">
        <p:scale>
          <a:sx n="115" d="100"/>
          <a:sy n="115" d="100"/>
        </p:scale>
        <p:origin x="2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41BC64-677B-4E4B-B401-7A1727C81DD2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70413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Click to edit Master text styles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36A3B2E1-E125-244B-8917-BE3A68C7BB7D}" type="slidenum">
              <a:rPr lang="nl-NL" altLang="x-none"/>
              <a:pPr/>
              <a:t>‹#›</a:t>
            </a:fld>
            <a:endParaRPr lang="nl-NL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l">
              <a:defRPr/>
            </a:lvl1pPr>
            <a:lvl2pPr marL="628650" indent="-285750" algn="l">
              <a:buClr>
                <a:srgbClr val="86D2EE"/>
              </a:buClr>
              <a:buFont typeface="Wingdings" charset="2"/>
              <a:buChar char="§"/>
              <a:defRPr i="0"/>
            </a:lvl2pPr>
            <a:lvl3pPr marL="1028700" indent="-342900" algn="l">
              <a:buFont typeface="Arial" charset="0"/>
              <a:buChar char="•"/>
              <a:defRPr sz="1200" b="0" i="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>
              <a:tabLst/>
              <a:defRPr sz="1400" b="0" spc="0">
                <a:solidFill>
                  <a:srgbClr val="0C2074"/>
                </a:solidFill>
              </a:defRPr>
            </a:lvl4pPr>
            <a:lvl5pPr marL="0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5pPr>
            <a:lvl6pPr marL="0" indent="0">
              <a:buNone/>
              <a:tabLst/>
              <a:defRPr sz="1400">
                <a:solidFill>
                  <a:srgbClr val="0C2074"/>
                </a:solidFill>
              </a:defRPr>
            </a:lvl6pPr>
            <a:lvl7pPr marL="7938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7pPr>
            <a:lvl8pPr marL="0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8pPr>
            <a:lvl9pPr marL="0" indent="0">
              <a:buNone/>
              <a:tabLst/>
              <a:defRPr sz="1400">
                <a:solidFill>
                  <a:srgbClr val="0C2074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8"/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-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 algn="l">
              <a:defRPr/>
            </a:lvl1pPr>
            <a:lvl2pPr marL="628650" indent="-285750" algn="l">
              <a:buClr>
                <a:srgbClr val="86D2EE"/>
              </a:buClr>
              <a:buFont typeface="Wingdings" charset="2"/>
              <a:buChar char="§"/>
              <a:defRPr i="0"/>
            </a:lvl2pPr>
            <a:lvl3pPr marL="1028700" indent="-342900" algn="l">
              <a:buFont typeface="Arial" charset="0"/>
              <a:buChar char="•"/>
              <a:defRPr sz="1200" b="0" i="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>
              <a:tabLst/>
              <a:defRPr sz="1400" b="0" spc="0">
                <a:solidFill>
                  <a:srgbClr val="0C2074"/>
                </a:solidFill>
              </a:defRPr>
            </a:lvl4pPr>
            <a:lvl5pPr marL="0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5pPr>
            <a:lvl6pPr marL="0" indent="0">
              <a:buNone/>
              <a:tabLst/>
              <a:defRPr sz="1400">
                <a:solidFill>
                  <a:srgbClr val="0C2074"/>
                </a:solidFill>
              </a:defRPr>
            </a:lvl6pPr>
            <a:lvl7pPr marL="7938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7pPr>
            <a:lvl8pPr marL="0" indent="0">
              <a:buNone/>
              <a:tabLst/>
              <a:defRPr sz="1400">
                <a:solidFill>
                  <a:srgbClr val="0C2074"/>
                </a:solidFill>
                <a:latin typeface="+mn-lt"/>
              </a:defRPr>
            </a:lvl8pPr>
            <a:lvl9pPr marL="0" indent="0">
              <a:buNone/>
              <a:tabLst/>
              <a:defRPr sz="1400">
                <a:solidFill>
                  <a:srgbClr val="0C2074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8"/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9" name="Rechthoekige driehoek 8"/>
          <p:cNvSpPr/>
          <p:nvPr userDrawn="1"/>
        </p:nvSpPr>
        <p:spPr>
          <a:xfrm rot="5400000">
            <a:off x="0" y="0"/>
            <a:ext cx="726621" cy="726621"/>
          </a:xfrm>
          <a:prstGeom prst="rtTriangle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88" y="4593931"/>
            <a:ext cx="873461" cy="346473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45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/>
          <p:cNvSpPr/>
          <p:nvPr userDrawn="1"/>
        </p:nvSpPr>
        <p:spPr>
          <a:xfrm>
            <a:off x="45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Rechthoek 12"/>
          <p:cNvSpPr/>
          <p:nvPr userDrawn="1"/>
        </p:nvSpPr>
        <p:spPr>
          <a:xfrm>
            <a:off x="137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Rechthoek 13"/>
          <p:cNvSpPr/>
          <p:nvPr userDrawn="1"/>
        </p:nvSpPr>
        <p:spPr>
          <a:xfrm>
            <a:off x="137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/>
          <p:cNvSpPr/>
          <p:nvPr userDrawn="1"/>
        </p:nvSpPr>
        <p:spPr>
          <a:xfrm>
            <a:off x="238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Rechthoek 15"/>
          <p:cNvSpPr/>
          <p:nvPr userDrawn="1"/>
        </p:nvSpPr>
        <p:spPr>
          <a:xfrm>
            <a:off x="238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Rechthoek 16"/>
          <p:cNvSpPr/>
          <p:nvPr userDrawn="1"/>
        </p:nvSpPr>
        <p:spPr>
          <a:xfrm>
            <a:off x="330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 17"/>
          <p:cNvSpPr/>
          <p:nvPr userDrawn="1"/>
        </p:nvSpPr>
        <p:spPr>
          <a:xfrm>
            <a:off x="330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hthoek 18"/>
          <p:cNvSpPr/>
          <p:nvPr userDrawn="1"/>
        </p:nvSpPr>
        <p:spPr>
          <a:xfrm>
            <a:off x="422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Rechthoek 19"/>
          <p:cNvSpPr/>
          <p:nvPr userDrawn="1"/>
        </p:nvSpPr>
        <p:spPr>
          <a:xfrm>
            <a:off x="422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Rechthoek 20"/>
          <p:cNvSpPr/>
          <p:nvPr userDrawn="1"/>
        </p:nvSpPr>
        <p:spPr>
          <a:xfrm>
            <a:off x="514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Rechthoek 21"/>
          <p:cNvSpPr/>
          <p:nvPr userDrawn="1"/>
        </p:nvSpPr>
        <p:spPr>
          <a:xfrm>
            <a:off x="514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hthoek 22"/>
          <p:cNvSpPr/>
          <p:nvPr userDrawn="1"/>
        </p:nvSpPr>
        <p:spPr>
          <a:xfrm>
            <a:off x="616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Rechthoek 23"/>
          <p:cNvSpPr/>
          <p:nvPr userDrawn="1"/>
        </p:nvSpPr>
        <p:spPr>
          <a:xfrm>
            <a:off x="616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Rechthoek 24"/>
          <p:cNvSpPr/>
          <p:nvPr userDrawn="1"/>
        </p:nvSpPr>
        <p:spPr>
          <a:xfrm>
            <a:off x="7086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" name="Rechthoek 25"/>
          <p:cNvSpPr/>
          <p:nvPr userDrawn="1"/>
        </p:nvSpPr>
        <p:spPr>
          <a:xfrm>
            <a:off x="7086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Rechthoek 26"/>
          <p:cNvSpPr/>
          <p:nvPr userDrawn="1"/>
        </p:nvSpPr>
        <p:spPr>
          <a:xfrm>
            <a:off x="807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8" name="Rechthoek 27"/>
          <p:cNvSpPr/>
          <p:nvPr userDrawn="1"/>
        </p:nvSpPr>
        <p:spPr>
          <a:xfrm>
            <a:off x="807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hthoek 28"/>
          <p:cNvSpPr/>
          <p:nvPr userDrawn="1"/>
        </p:nvSpPr>
        <p:spPr>
          <a:xfrm>
            <a:off x="899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Rechthoek 29"/>
          <p:cNvSpPr/>
          <p:nvPr userDrawn="1"/>
        </p:nvSpPr>
        <p:spPr>
          <a:xfrm>
            <a:off x="899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1" name="Rechthoek 30"/>
          <p:cNvSpPr/>
          <p:nvPr userDrawn="1"/>
        </p:nvSpPr>
        <p:spPr>
          <a:xfrm>
            <a:off x="1000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" name="Rechthoek 31"/>
          <p:cNvSpPr/>
          <p:nvPr userDrawn="1"/>
        </p:nvSpPr>
        <p:spPr>
          <a:xfrm>
            <a:off x="1000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Rechthoek 32"/>
          <p:cNvSpPr/>
          <p:nvPr userDrawn="1"/>
        </p:nvSpPr>
        <p:spPr>
          <a:xfrm>
            <a:off x="1092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4" name="Rechthoek 33"/>
          <p:cNvSpPr/>
          <p:nvPr userDrawn="1"/>
        </p:nvSpPr>
        <p:spPr>
          <a:xfrm>
            <a:off x="1092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5" name="Rechthoek 34"/>
          <p:cNvSpPr/>
          <p:nvPr userDrawn="1"/>
        </p:nvSpPr>
        <p:spPr>
          <a:xfrm>
            <a:off x="1184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6" name="Rechthoek 35"/>
          <p:cNvSpPr/>
          <p:nvPr userDrawn="1"/>
        </p:nvSpPr>
        <p:spPr>
          <a:xfrm>
            <a:off x="1184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7" name="Rechthoek 36"/>
          <p:cNvSpPr/>
          <p:nvPr userDrawn="1"/>
        </p:nvSpPr>
        <p:spPr>
          <a:xfrm>
            <a:off x="1276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8" name="Rechthoek 37"/>
          <p:cNvSpPr/>
          <p:nvPr userDrawn="1"/>
        </p:nvSpPr>
        <p:spPr>
          <a:xfrm>
            <a:off x="1276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Rechthoek 38"/>
          <p:cNvSpPr/>
          <p:nvPr userDrawn="1"/>
        </p:nvSpPr>
        <p:spPr>
          <a:xfrm>
            <a:off x="1378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0" name="Rechthoek 39"/>
          <p:cNvSpPr/>
          <p:nvPr userDrawn="1"/>
        </p:nvSpPr>
        <p:spPr>
          <a:xfrm>
            <a:off x="1378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1" name="Rechthoek 40"/>
          <p:cNvSpPr/>
          <p:nvPr userDrawn="1"/>
        </p:nvSpPr>
        <p:spPr>
          <a:xfrm>
            <a:off x="14706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2" name="Rechthoek 41"/>
          <p:cNvSpPr/>
          <p:nvPr userDrawn="1"/>
        </p:nvSpPr>
        <p:spPr>
          <a:xfrm>
            <a:off x="14706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3" name="Rechthoek 42"/>
          <p:cNvSpPr/>
          <p:nvPr userDrawn="1"/>
        </p:nvSpPr>
        <p:spPr>
          <a:xfrm>
            <a:off x="1569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4" name="Rechthoek 43"/>
          <p:cNvSpPr/>
          <p:nvPr userDrawn="1"/>
        </p:nvSpPr>
        <p:spPr>
          <a:xfrm>
            <a:off x="1569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5" name="Rechthoek 44"/>
          <p:cNvSpPr/>
          <p:nvPr userDrawn="1"/>
        </p:nvSpPr>
        <p:spPr>
          <a:xfrm>
            <a:off x="1661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6" name="Rechthoek 45"/>
          <p:cNvSpPr/>
          <p:nvPr userDrawn="1"/>
        </p:nvSpPr>
        <p:spPr>
          <a:xfrm>
            <a:off x="1661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7" name="Rechthoek 46"/>
          <p:cNvSpPr/>
          <p:nvPr userDrawn="1"/>
        </p:nvSpPr>
        <p:spPr>
          <a:xfrm>
            <a:off x="1762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8" name="Rechthoek 47"/>
          <p:cNvSpPr/>
          <p:nvPr userDrawn="1"/>
        </p:nvSpPr>
        <p:spPr>
          <a:xfrm>
            <a:off x="1762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9" name="Rechthoek 48"/>
          <p:cNvSpPr/>
          <p:nvPr userDrawn="1"/>
        </p:nvSpPr>
        <p:spPr>
          <a:xfrm>
            <a:off x="1854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0" name="Rechthoek 49"/>
          <p:cNvSpPr/>
          <p:nvPr userDrawn="1"/>
        </p:nvSpPr>
        <p:spPr>
          <a:xfrm>
            <a:off x="1854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1" name="Rechthoek 50"/>
          <p:cNvSpPr/>
          <p:nvPr userDrawn="1"/>
        </p:nvSpPr>
        <p:spPr>
          <a:xfrm>
            <a:off x="1946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2" name="Rechthoek 51"/>
          <p:cNvSpPr/>
          <p:nvPr userDrawn="1"/>
        </p:nvSpPr>
        <p:spPr>
          <a:xfrm>
            <a:off x="1946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3" name="Rechthoek 52"/>
          <p:cNvSpPr/>
          <p:nvPr userDrawn="1"/>
        </p:nvSpPr>
        <p:spPr>
          <a:xfrm>
            <a:off x="2038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4" name="Rechthoek 53"/>
          <p:cNvSpPr/>
          <p:nvPr userDrawn="1"/>
        </p:nvSpPr>
        <p:spPr>
          <a:xfrm>
            <a:off x="2038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5" name="Rechthoek 54"/>
          <p:cNvSpPr/>
          <p:nvPr userDrawn="1"/>
        </p:nvSpPr>
        <p:spPr>
          <a:xfrm>
            <a:off x="2140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6" name="Rechthoek 55"/>
          <p:cNvSpPr/>
          <p:nvPr userDrawn="1"/>
        </p:nvSpPr>
        <p:spPr>
          <a:xfrm>
            <a:off x="2140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Rechthoek 56"/>
          <p:cNvSpPr/>
          <p:nvPr userDrawn="1"/>
        </p:nvSpPr>
        <p:spPr>
          <a:xfrm>
            <a:off x="22326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8" name="Rechthoek 57"/>
          <p:cNvSpPr/>
          <p:nvPr userDrawn="1"/>
        </p:nvSpPr>
        <p:spPr>
          <a:xfrm>
            <a:off x="22326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9" name="Rechthoek 58"/>
          <p:cNvSpPr/>
          <p:nvPr userDrawn="1"/>
        </p:nvSpPr>
        <p:spPr>
          <a:xfrm>
            <a:off x="23310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Rechthoek 59"/>
          <p:cNvSpPr/>
          <p:nvPr userDrawn="1"/>
        </p:nvSpPr>
        <p:spPr>
          <a:xfrm>
            <a:off x="23310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1" name="Rechthoek 60"/>
          <p:cNvSpPr/>
          <p:nvPr userDrawn="1"/>
        </p:nvSpPr>
        <p:spPr>
          <a:xfrm>
            <a:off x="24231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2" name="Rechthoek 61"/>
          <p:cNvSpPr/>
          <p:nvPr userDrawn="1"/>
        </p:nvSpPr>
        <p:spPr>
          <a:xfrm>
            <a:off x="24231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3" name="Rechthoek 62"/>
          <p:cNvSpPr/>
          <p:nvPr userDrawn="1"/>
        </p:nvSpPr>
        <p:spPr>
          <a:xfrm>
            <a:off x="252471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4" name="Rechthoek 63"/>
          <p:cNvSpPr/>
          <p:nvPr userDrawn="1"/>
        </p:nvSpPr>
        <p:spPr>
          <a:xfrm>
            <a:off x="252471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5" name="Rechthoek 64"/>
          <p:cNvSpPr/>
          <p:nvPr userDrawn="1"/>
        </p:nvSpPr>
        <p:spPr>
          <a:xfrm>
            <a:off x="261679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6" name="Rechthoek 65"/>
          <p:cNvSpPr/>
          <p:nvPr userDrawn="1"/>
        </p:nvSpPr>
        <p:spPr>
          <a:xfrm>
            <a:off x="261679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7" name="Rechthoek 66"/>
          <p:cNvSpPr/>
          <p:nvPr userDrawn="1"/>
        </p:nvSpPr>
        <p:spPr>
          <a:xfrm>
            <a:off x="2708869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Rechthoek 67"/>
          <p:cNvSpPr/>
          <p:nvPr userDrawn="1"/>
        </p:nvSpPr>
        <p:spPr>
          <a:xfrm>
            <a:off x="2708869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Rechthoek 68"/>
          <p:cNvSpPr/>
          <p:nvPr userDrawn="1"/>
        </p:nvSpPr>
        <p:spPr>
          <a:xfrm>
            <a:off x="28009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Rechthoek 69"/>
          <p:cNvSpPr/>
          <p:nvPr userDrawn="1"/>
        </p:nvSpPr>
        <p:spPr>
          <a:xfrm>
            <a:off x="28009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Rechthoek 70"/>
          <p:cNvSpPr/>
          <p:nvPr userDrawn="1"/>
        </p:nvSpPr>
        <p:spPr>
          <a:xfrm>
            <a:off x="2902544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Rechthoek 71"/>
          <p:cNvSpPr/>
          <p:nvPr userDrawn="1"/>
        </p:nvSpPr>
        <p:spPr>
          <a:xfrm>
            <a:off x="2902544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Rechthoek 72"/>
          <p:cNvSpPr/>
          <p:nvPr userDrawn="1"/>
        </p:nvSpPr>
        <p:spPr>
          <a:xfrm>
            <a:off x="3000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Rechthoek 73"/>
          <p:cNvSpPr/>
          <p:nvPr userDrawn="1"/>
        </p:nvSpPr>
        <p:spPr>
          <a:xfrm>
            <a:off x="3000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Rechthoek 74"/>
          <p:cNvSpPr/>
          <p:nvPr userDrawn="1"/>
        </p:nvSpPr>
        <p:spPr>
          <a:xfrm>
            <a:off x="3095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Rechthoek 75"/>
          <p:cNvSpPr/>
          <p:nvPr userDrawn="1"/>
        </p:nvSpPr>
        <p:spPr>
          <a:xfrm>
            <a:off x="3095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Rechthoek 76"/>
          <p:cNvSpPr/>
          <p:nvPr userDrawn="1"/>
        </p:nvSpPr>
        <p:spPr>
          <a:xfrm>
            <a:off x="3187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Rechthoek 77"/>
          <p:cNvSpPr/>
          <p:nvPr userDrawn="1"/>
        </p:nvSpPr>
        <p:spPr>
          <a:xfrm>
            <a:off x="3187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Rechthoek 78"/>
          <p:cNvSpPr/>
          <p:nvPr userDrawn="1"/>
        </p:nvSpPr>
        <p:spPr>
          <a:xfrm>
            <a:off x="3288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Rechthoek 79"/>
          <p:cNvSpPr/>
          <p:nvPr userDrawn="1"/>
        </p:nvSpPr>
        <p:spPr>
          <a:xfrm>
            <a:off x="3288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Rechthoek 80"/>
          <p:cNvSpPr/>
          <p:nvPr userDrawn="1"/>
        </p:nvSpPr>
        <p:spPr>
          <a:xfrm>
            <a:off x="3381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2" name="Rechthoek 81"/>
          <p:cNvSpPr/>
          <p:nvPr userDrawn="1"/>
        </p:nvSpPr>
        <p:spPr>
          <a:xfrm>
            <a:off x="3381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3" name="Rechthoek 82"/>
          <p:cNvSpPr/>
          <p:nvPr userDrawn="1"/>
        </p:nvSpPr>
        <p:spPr>
          <a:xfrm>
            <a:off x="347310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4" name="Rechthoek 83"/>
          <p:cNvSpPr/>
          <p:nvPr userDrawn="1"/>
        </p:nvSpPr>
        <p:spPr>
          <a:xfrm>
            <a:off x="347310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5" name="Rechthoek 84"/>
          <p:cNvSpPr/>
          <p:nvPr userDrawn="1"/>
        </p:nvSpPr>
        <p:spPr>
          <a:xfrm>
            <a:off x="35651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6" name="Rechthoek 85"/>
          <p:cNvSpPr/>
          <p:nvPr userDrawn="1"/>
        </p:nvSpPr>
        <p:spPr>
          <a:xfrm>
            <a:off x="35651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7" name="Rechthoek 86"/>
          <p:cNvSpPr/>
          <p:nvPr userDrawn="1"/>
        </p:nvSpPr>
        <p:spPr>
          <a:xfrm>
            <a:off x="36667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8" name="Rechthoek 87"/>
          <p:cNvSpPr/>
          <p:nvPr userDrawn="1"/>
        </p:nvSpPr>
        <p:spPr>
          <a:xfrm>
            <a:off x="36667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9" name="Rechthoek 88"/>
          <p:cNvSpPr/>
          <p:nvPr userDrawn="1"/>
        </p:nvSpPr>
        <p:spPr>
          <a:xfrm>
            <a:off x="37588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0" name="Rechthoek 89"/>
          <p:cNvSpPr/>
          <p:nvPr userDrawn="1"/>
        </p:nvSpPr>
        <p:spPr>
          <a:xfrm>
            <a:off x="37588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1" name="Rechthoek 90"/>
          <p:cNvSpPr/>
          <p:nvPr userDrawn="1"/>
        </p:nvSpPr>
        <p:spPr>
          <a:xfrm>
            <a:off x="3857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2" name="Rechthoek 91"/>
          <p:cNvSpPr/>
          <p:nvPr userDrawn="1"/>
        </p:nvSpPr>
        <p:spPr>
          <a:xfrm>
            <a:off x="3857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3" name="Rechthoek 92"/>
          <p:cNvSpPr/>
          <p:nvPr userDrawn="1"/>
        </p:nvSpPr>
        <p:spPr>
          <a:xfrm>
            <a:off x="3949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4" name="Rechthoek 93"/>
          <p:cNvSpPr/>
          <p:nvPr userDrawn="1"/>
        </p:nvSpPr>
        <p:spPr>
          <a:xfrm>
            <a:off x="3949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5" name="Rechthoek 94"/>
          <p:cNvSpPr/>
          <p:nvPr userDrawn="1"/>
        </p:nvSpPr>
        <p:spPr>
          <a:xfrm>
            <a:off x="4050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6" name="Rechthoek 95"/>
          <p:cNvSpPr/>
          <p:nvPr userDrawn="1"/>
        </p:nvSpPr>
        <p:spPr>
          <a:xfrm>
            <a:off x="4050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7" name="Rechthoek 96"/>
          <p:cNvSpPr/>
          <p:nvPr userDrawn="1"/>
        </p:nvSpPr>
        <p:spPr>
          <a:xfrm>
            <a:off x="4143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8" name="Rechthoek 97"/>
          <p:cNvSpPr/>
          <p:nvPr userDrawn="1"/>
        </p:nvSpPr>
        <p:spPr>
          <a:xfrm>
            <a:off x="4143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9" name="Rechthoek 98"/>
          <p:cNvSpPr/>
          <p:nvPr userDrawn="1"/>
        </p:nvSpPr>
        <p:spPr>
          <a:xfrm>
            <a:off x="423510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0" name="Rechthoek 99"/>
          <p:cNvSpPr/>
          <p:nvPr userDrawn="1"/>
        </p:nvSpPr>
        <p:spPr>
          <a:xfrm>
            <a:off x="423510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1" name="Rechthoek 100"/>
          <p:cNvSpPr/>
          <p:nvPr userDrawn="1"/>
        </p:nvSpPr>
        <p:spPr>
          <a:xfrm>
            <a:off x="43271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2" name="Rechthoek 101"/>
          <p:cNvSpPr/>
          <p:nvPr userDrawn="1"/>
        </p:nvSpPr>
        <p:spPr>
          <a:xfrm>
            <a:off x="43271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3" name="Rechthoek 102"/>
          <p:cNvSpPr/>
          <p:nvPr userDrawn="1"/>
        </p:nvSpPr>
        <p:spPr>
          <a:xfrm>
            <a:off x="44287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4" name="Rechthoek 103"/>
          <p:cNvSpPr/>
          <p:nvPr userDrawn="1"/>
        </p:nvSpPr>
        <p:spPr>
          <a:xfrm>
            <a:off x="44287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5" name="Rechthoek 104"/>
          <p:cNvSpPr/>
          <p:nvPr userDrawn="1"/>
        </p:nvSpPr>
        <p:spPr>
          <a:xfrm>
            <a:off x="45208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6" name="Rechthoek 105"/>
          <p:cNvSpPr/>
          <p:nvPr userDrawn="1"/>
        </p:nvSpPr>
        <p:spPr>
          <a:xfrm>
            <a:off x="45208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7" name="Rechthoek 106"/>
          <p:cNvSpPr/>
          <p:nvPr userDrawn="1"/>
        </p:nvSpPr>
        <p:spPr>
          <a:xfrm>
            <a:off x="4619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8" name="Rechthoek 107"/>
          <p:cNvSpPr/>
          <p:nvPr userDrawn="1"/>
        </p:nvSpPr>
        <p:spPr>
          <a:xfrm>
            <a:off x="4619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9" name="Rechthoek 108"/>
          <p:cNvSpPr/>
          <p:nvPr userDrawn="1"/>
        </p:nvSpPr>
        <p:spPr>
          <a:xfrm>
            <a:off x="4711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0" name="Rechthoek 109"/>
          <p:cNvSpPr/>
          <p:nvPr userDrawn="1"/>
        </p:nvSpPr>
        <p:spPr>
          <a:xfrm>
            <a:off x="4711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1" name="Rechthoek 110"/>
          <p:cNvSpPr/>
          <p:nvPr userDrawn="1"/>
        </p:nvSpPr>
        <p:spPr>
          <a:xfrm>
            <a:off x="4812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2" name="Rechthoek 111"/>
          <p:cNvSpPr/>
          <p:nvPr userDrawn="1"/>
        </p:nvSpPr>
        <p:spPr>
          <a:xfrm>
            <a:off x="4812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3" name="Rechthoek 112"/>
          <p:cNvSpPr/>
          <p:nvPr userDrawn="1"/>
        </p:nvSpPr>
        <p:spPr>
          <a:xfrm>
            <a:off x="4905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4" name="Rechthoek 113"/>
          <p:cNvSpPr/>
          <p:nvPr userDrawn="1"/>
        </p:nvSpPr>
        <p:spPr>
          <a:xfrm>
            <a:off x="4905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5" name="Rechthoek 114"/>
          <p:cNvSpPr/>
          <p:nvPr userDrawn="1"/>
        </p:nvSpPr>
        <p:spPr>
          <a:xfrm>
            <a:off x="499710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6" name="Rechthoek 115"/>
          <p:cNvSpPr/>
          <p:nvPr userDrawn="1"/>
        </p:nvSpPr>
        <p:spPr>
          <a:xfrm>
            <a:off x="499710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7" name="Rechthoek 116"/>
          <p:cNvSpPr/>
          <p:nvPr userDrawn="1"/>
        </p:nvSpPr>
        <p:spPr>
          <a:xfrm>
            <a:off x="50891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8" name="Rechthoek 117"/>
          <p:cNvSpPr/>
          <p:nvPr userDrawn="1"/>
        </p:nvSpPr>
        <p:spPr>
          <a:xfrm>
            <a:off x="50891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9" name="Rechthoek 118"/>
          <p:cNvSpPr/>
          <p:nvPr userDrawn="1"/>
        </p:nvSpPr>
        <p:spPr>
          <a:xfrm>
            <a:off x="51907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0" name="Rechthoek 119"/>
          <p:cNvSpPr/>
          <p:nvPr userDrawn="1"/>
        </p:nvSpPr>
        <p:spPr>
          <a:xfrm>
            <a:off x="51907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1" name="Rechthoek 120"/>
          <p:cNvSpPr/>
          <p:nvPr userDrawn="1"/>
        </p:nvSpPr>
        <p:spPr>
          <a:xfrm>
            <a:off x="52828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2" name="Rechthoek 121"/>
          <p:cNvSpPr/>
          <p:nvPr userDrawn="1"/>
        </p:nvSpPr>
        <p:spPr>
          <a:xfrm>
            <a:off x="52828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3" name="Rechthoek 122"/>
          <p:cNvSpPr/>
          <p:nvPr userDrawn="1"/>
        </p:nvSpPr>
        <p:spPr>
          <a:xfrm>
            <a:off x="538128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4" name="Rechthoek 123"/>
          <p:cNvSpPr/>
          <p:nvPr userDrawn="1"/>
        </p:nvSpPr>
        <p:spPr>
          <a:xfrm>
            <a:off x="538128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5" name="Rechthoek 124"/>
          <p:cNvSpPr/>
          <p:nvPr userDrawn="1"/>
        </p:nvSpPr>
        <p:spPr>
          <a:xfrm>
            <a:off x="54733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6" name="Rechthoek 125"/>
          <p:cNvSpPr/>
          <p:nvPr userDrawn="1"/>
        </p:nvSpPr>
        <p:spPr>
          <a:xfrm>
            <a:off x="54733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7" name="Rechthoek 126"/>
          <p:cNvSpPr/>
          <p:nvPr userDrawn="1"/>
        </p:nvSpPr>
        <p:spPr>
          <a:xfrm>
            <a:off x="5574955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8" name="Rechthoek 127"/>
          <p:cNvSpPr/>
          <p:nvPr userDrawn="1"/>
        </p:nvSpPr>
        <p:spPr>
          <a:xfrm>
            <a:off x="5574955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9" name="Rechthoek 128"/>
          <p:cNvSpPr/>
          <p:nvPr userDrawn="1"/>
        </p:nvSpPr>
        <p:spPr>
          <a:xfrm>
            <a:off x="5667030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0" name="Rechthoek 129"/>
          <p:cNvSpPr/>
          <p:nvPr userDrawn="1"/>
        </p:nvSpPr>
        <p:spPr>
          <a:xfrm>
            <a:off x="5667030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1" name="Rechthoek 130"/>
          <p:cNvSpPr/>
          <p:nvPr userDrawn="1"/>
        </p:nvSpPr>
        <p:spPr>
          <a:xfrm>
            <a:off x="576451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2" name="Rechthoek 131"/>
          <p:cNvSpPr/>
          <p:nvPr userDrawn="1"/>
        </p:nvSpPr>
        <p:spPr>
          <a:xfrm>
            <a:off x="576451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3" name="Rechthoek 132"/>
          <p:cNvSpPr/>
          <p:nvPr userDrawn="1"/>
        </p:nvSpPr>
        <p:spPr>
          <a:xfrm>
            <a:off x="585659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4" name="Rechthoek 133"/>
          <p:cNvSpPr/>
          <p:nvPr userDrawn="1"/>
        </p:nvSpPr>
        <p:spPr>
          <a:xfrm>
            <a:off x="585659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5" name="Rechthoek 134"/>
          <p:cNvSpPr/>
          <p:nvPr userDrawn="1"/>
        </p:nvSpPr>
        <p:spPr>
          <a:xfrm>
            <a:off x="595819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6" name="Rechthoek 135"/>
          <p:cNvSpPr/>
          <p:nvPr userDrawn="1"/>
        </p:nvSpPr>
        <p:spPr>
          <a:xfrm>
            <a:off x="595819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7" name="Rechthoek 136"/>
          <p:cNvSpPr/>
          <p:nvPr userDrawn="1"/>
        </p:nvSpPr>
        <p:spPr>
          <a:xfrm>
            <a:off x="605026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8" name="Rechthoek 137"/>
          <p:cNvSpPr/>
          <p:nvPr userDrawn="1"/>
        </p:nvSpPr>
        <p:spPr>
          <a:xfrm>
            <a:off x="605026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9" name="Rechthoek 138"/>
          <p:cNvSpPr/>
          <p:nvPr userDrawn="1"/>
        </p:nvSpPr>
        <p:spPr>
          <a:xfrm>
            <a:off x="61521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0" name="Rechthoek 139"/>
          <p:cNvSpPr/>
          <p:nvPr userDrawn="1"/>
        </p:nvSpPr>
        <p:spPr>
          <a:xfrm>
            <a:off x="61521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1" name="Rechthoek 140"/>
          <p:cNvSpPr/>
          <p:nvPr userDrawn="1"/>
        </p:nvSpPr>
        <p:spPr>
          <a:xfrm>
            <a:off x="624426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2" name="Rechthoek 141"/>
          <p:cNvSpPr/>
          <p:nvPr userDrawn="1"/>
        </p:nvSpPr>
        <p:spPr>
          <a:xfrm>
            <a:off x="624426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3" name="Rechthoek 142"/>
          <p:cNvSpPr/>
          <p:nvPr userDrawn="1"/>
        </p:nvSpPr>
        <p:spPr>
          <a:xfrm>
            <a:off x="633633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4" name="Rechthoek 143"/>
          <p:cNvSpPr/>
          <p:nvPr userDrawn="1"/>
        </p:nvSpPr>
        <p:spPr>
          <a:xfrm>
            <a:off x="633633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5" name="Rechthoek 144"/>
          <p:cNvSpPr/>
          <p:nvPr userDrawn="1"/>
        </p:nvSpPr>
        <p:spPr>
          <a:xfrm>
            <a:off x="64284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6" name="Rechthoek 145"/>
          <p:cNvSpPr/>
          <p:nvPr userDrawn="1"/>
        </p:nvSpPr>
        <p:spPr>
          <a:xfrm>
            <a:off x="64284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7" name="Rechthoek 146"/>
          <p:cNvSpPr/>
          <p:nvPr userDrawn="1"/>
        </p:nvSpPr>
        <p:spPr>
          <a:xfrm>
            <a:off x="65300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8" name="Rechthoek 147"/>
          <p:cNvSpPr/>
          <p:nvPr userDrawn="1"/>
        </p:nvSpPr>
        <p:spPr>
          <a:xfrm>
            <a:off x="65300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9" name="Rechthoek 148"/>
          <p:cNvSpPr/>
          <p:nvPr userDrawn="1"/>
        </p:nvSpPr>
        <p:spPr>
          <a:xfrm>
            <a:off x="66220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0" name="Rechthoek 149"/>
          <p:cNvSpPr/>
          <p:nvPr userDrawn="1"/>
        </p:nvSpPr>
        <p:spPr>
          <a:xfrm>
            <a:off x="66220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1" name="Rechthoek 150"/>
          <p:cNvSpPr/>
          <p:nvPr userDrawn="1"/>
        </p:nvSpPr>
        <p:spPr>
          <a:xfrm>
            <a:off x="67205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2" name="Rechthoek 151"/>
          <p:cNvSpPr/>
          <p:nvPr userDrawn="1"/>
        </p:nvSpPr>
        <p:spPr>
          <a:xfrm>
            <a:off x="67205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3" name="Rechthoek 152"/>
          <p:cNvSpPr/>
          <p:nvPr userDrawn="1"/>
        </p:nvSpPr>
        <p:spPr>
          <a:xfrm>
            <a:off x="68125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4" name="Rechthoek 153"/>
          <p:cNvSpPr/>
          <p:nvPr userDrawn="1"/>
        </p:nvSpPr>
        <p:spPr>
          <a:xfrm>
            <a:off x="68125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5" name="Rechthoek 154"/>
          <p:cNvSpPr/>
          <p:nvPr userDrawn="1"/>
        </p:nvSpPr>
        <p:spPr>
          <a:xfrm>
            <a:off x="69141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6" name="Rechthoek 155"/>
          <p:cNvSpPr/>
          <p:nvPr userDrawn="1"/>
        </p:nvSpPr>
        <p:spPr>
          <a:xfrm>
            <a:off x="691418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7" name="Rechthoek 156"/>
          <p:cNvSpPr/>
          <p:nvPr userDrawn="1"/>
        </p:nvSpPr>
        <p:spPr>
          <a:xfrm>
            <a:off x="700626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8" name="Rechthoek 157"/>
          <p:cNvSpPr/>
          <p:nvPr userDrawn="1"/>
        </p:nvSpPr>
        <p:spPr>
          <a:xfrm>
            <a:off x="700626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9" name="Rechthoek 158"/>
          <p:cNvSpPr/>
          <p:nvPr userDrawn="1"/>
        </p:nvSpPr>
        <p:spPr>
          <a:xfrm>
            <a:off x="709833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0" name="Rechthoek 159"/>
          <p:cNvSpPr/>
          <p:nvPr userDrawn="1"/>
        </p:nvSpPr>
        <p:spPr>
          <a:xfrm>
            <a:off x="7098336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1" name="Rechthoek 160"/>
          <p:cNvSpPr/>
          <p:nvPr userDrawn="1"/>
        </p:nvSpPr>
        <p:spPr>
          <a:xfrm>
            <a:off x="71904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2" name="Rechthoek 161"/>
          <p:cNvSpPr/>
          <p:nvPr userDrawn="1"/>
        </p:nvSpPr>
        <p:spPr>
          <a:xfrm>
            <a:off x="71904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3" name="Rechthoek 162"/>
          <p:cNvSpPr/>
          <p:nvPr userDrawn="1"/>
        </p:nvSpPr>
        <p:spPr>
          <a:xfrm>
            <a:off x="729201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4" name="Rechthoek 163"/>
          <p:cNvSpPr/>
          <p:nvPr userDrawn="1"/>
        </p:nvSpPr>
        <p:spPr>
          <a:xfrm>
            <a:off x="7292011" y="477904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5" name="Rechthoek 164"/>
          <p:cNvSpPr/>
          <p:nvPr userDrawn="1"/>
        </p:nvSpPr>
        <p:spPr>
          <a:xfrm>
            <a:off x="738408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6" name="Rechthoek 165"/>
          <p:cNvSpPr/>
          <p:nvPr userDrawn="1"/>
        </p:nvSpPr>
        <p:spPr>
          <a:xfrm>
            <a:off x="7482191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7" name="Rechthoek 166"/>
          <p:cNvSpPr/>
          <p:nvPr userDrawn="1"/>
        </p:nvSpPr>
        <p:spPr>
          <a:xfrm>
            <a:off x="7574266" y="4671098"/>
            <a:ext cx="49549" cy="49549"/>
          </a:xfrm>
          <a:prstGeom prst="rect">
            <a:avLst/>
          </a:prstGeom>
          <a:solidFill>
            <a:srgbClr val="0C2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857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8" r:id="rId2"/>
    <p:sldLayoutId id="2147483695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spc="-150">
          <a:solidFill>
            <a:srgbClr val="86D2EE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None/>
        <a:defRPr sz="1400" kern="1200">
          <a:solidFill>
            <a:srgbClr val="0C2074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None/>
        <a:defRPr sz="1400" i="1" kern="1200">
          <a:solidFill>
            <a:srgbClr val="0C2074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None/>
        <a:defRPr sz="2400" b="1" i="0" kern="1200">
          <a:solidFill>
            <a:srgbClr val="86D2EE"/>
          </a:solidFill>
          <a:latin typeface="Arial Black" charset="0"/>
          <a:ea typeface="Arial Black" charset="0"/>
          <a:cs typeface="Arial Black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None/>
        <a:defRPr sz="4800" b="1" i="0" kern="1200" spc="-150">
          <a:solidFill>
            <a:srgbClr val="0C2074"/>
          </a:solidFill>
          <a:latin typeface="Arial Black" charset="0"/>
          <a:ea typeface="Arial Black" charset="0"/>
          <a:cs typeface="Arial Black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rgbClr val="0C207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502594" y="348653"/>
            <a:ext cx="6806668" cy="91791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cap="all" baseline="0">
                <a:solidFill>
                  <a:schemeClr val="tx1"/>
                </a:solidFill>
                <a:latin typeface="Avenir Next Heavy" charset="0"/>
                <a:ea typeface="Avenir Next Heavy" charset="0"/>
                <a:cs typeface="Avenir Next Heavy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The future of prehospital</a:t>
            </a:r>
          </a:p>
          <a:p>
            <a:pPr>
              <a:defRPr/>
            </a:pPr>
            <a:r>
              <a:rPr lang="en-US" sz="480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Emergency</a:t>
            </a:r>
          </a:p>
          <a:p>
            <a:pPr>
              <a:defRPr/>
            </a:pPr>
            <a:r>
              <a:rPr lang="en-US" sz="4800" kern="0" dirty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rPr>
              <a:t>medicine</a:t>
            </a:r>
          </a:p>
        </p:txBody>
      </p:sp>
      <p:sp>
        <p:nvSpPr>
          <p:cNvPr id="10" name="Rectangle 13"/>
          <p:cNvSpPr txBox="1">
            <a:spLocks noChangeArrowheads="1"/>
          </p:cNvSpPr>
          <p:nvPr/>
        </p:nvSpPr>
        <p:spPr bwMode="auto">
          <a:xfrm>
            <a:off x="521336" y="613105"/>
            <a:ext cx="7577635" cy="3890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i="0" cap="all" baseline="0">
                <a:solidFill>
                  <a:schemeClr val="tx1"/>
                </a:solidFill>
                <a:latin typeface="Avenir Next Heavy" charset="0"/>
                <a:ea typeface="Avenir Next Heavy" charset="0"/>
                <a:cs typeface="Avenir Next Heavy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kern="0" cap="none" dirty="0">
              <a:solidFill>
                <a:srgbClr val="86D2EE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529803" y="3887703"/>
            <a:ext cx="353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i="0" dirty="0">
                <a:solidFill>
                  <a:srgbClr val="86D2EE"/>
                </a:solidFill>
                <a:ea typeface="Arial" charset="0"/>
                <a:cs typeface="Arial" charset="0"/>
              </a:rPr>
              <a:t>MG van Vledder</a:t>
            </a:r>
          </a:p>
          <a:p>
            <a:r>
              <a:rPr lang="nl-NL" sz="1400" i="0" dirty="0">
                <a:solidFill>
                  <a:srgbClr val="86D2EE"/>
                </a:solidFill>
                <a:ea typeface="Arial" charset="0"/>
                <a:cs typeface="Arial" charset="0"/>
              </a:rPr>
              <a:t>Traumachirurg</a:t>
            </a:r>
          </a:p>
          <a:p>
            <a:r>
              <a:rPr lang="nl-NL" sz="1400" i="0" dirty="0">
                <a:solidFill>
                  <a:srgbClr val="86D2EE"/>
                </a:solidFill>
                <a:ea typeface="Arial" charset="0"/>
                <a:cs typeface="Arial" charset="0"/>
              </a:rPr>
              <a:t>MMT-arts </a:t>
            </a:r>
            <a:r>
              <a:rPr lang="nl-NL" sz="1400" i="0" dirty="0" err="1">
                <a:solidFill>
                  <a:srgbClr val="86D2EE"/>
                </a:solidFill>
                <a:ea typeface="Arial" charset="0"/>
                <a:cs typeface="Arial" charset="0"/>
              </a:rPr>
              <a:t>Lifeliner</a:t>
            </a:r>
            <a:r>
              <a:rPr lang="nl-NL" sz="1400" i="0" dirty="0">
                <a:solidFill>
                  <a:srgbClr val="86D2EE"/>
                </a:solidFill>
                <a:ea typeface="Arial" charset="0"/>
                <a:cs typeface="Arial" charset="0"/>
              </a:rPr>
              <a:t> 2</a:t>
            </a:r>
            <a:endParaRPr lang="en-US" sz="1400" i="0" dirty="0">
              <a:solidFill>
                <a:srgbClr val="86D2E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1196"/>
            <a:ext cx="9144000" cy="603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8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120A3C-3A21-9445-9BED-3DB1A2AD2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21ACF6-5209-544D-9618-EE0D3FA0C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414" y="0"/>
            <a:ext cx="6636673" cy="508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74D40-8847-4F43-AAA5-24284C28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36C2EC-8ECF-C341-84D5-E536270A6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3355"/>
            <a:ext cx="9144000" cy="6090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7DF98-BCBA-D441-9572-C5C196466055}"/>
              </a:ext>
            </a:extLst>
          </p:cNvPr>
          <p:cNvSpPr txBox="1"/>
          <p:nvPr/>
        </p:nvSpPr>
        <p:spPr bwMode="auto">
          <a:xfrm>
            <a:off x="1592927" y="1785215"/>
            <a:ext cx="6320790" cy="1938992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nl-NL" sz="4000" i="0" kern="0" dirty="0">
                <a:solidFill>
                  <a:srgbClr val="FF0000"/>
                </a:solidFill>
                <a:latin typeface="Impact" panose="020B0806030902050204" pitchFamily="34" charset="0"/>
                <a:ea typeface="Arial Black" charset="0"/>
                <a:cs typeface="Courier New" panose="02070309020205020404" pitchFamily="49" charset="0"/>
              </a:rPr>
              <a:t>44% kans op overleving</a:t>
            </a:r>
          </a:p>
          <a:p>
            <a:r>
              <a:rPr lang="nl-NL" sz="4000" i="0" kern="0" dirty="0">
                <a:solidFill>
                  <a:srgbClr val="FF0000"/>
                </a:solidFill>
                <a:latin typeface="Impact" panose="020B0806030902050204" pitchFamily="34" charset="0"/>
                <a:ea typeface="Arial Black" charset="0"/>
                <a:cs typeface="Courier New" panose="02070309020205020404" pitchFamily="49" charset="0"/>
              </a:rPr>
              <a:t>25 gewonnen levensjaren</a:t>
            </a:r>
          </a:p>
          <a:p>
            <a:r>
              <a:rPr lang="nl-NL" sz="4000" i="0" kern="0" dirty="0">
                <a:solidFill>
                  <a:srgbClr val="FF0000"/>
                </a:solidFill>
                <a:latin typeface="Impact" panose="020B0806030902050204" pitchFamily="34" charset="0"/>
                <a:ea typeface="Arial Black" charset="0"/>
                <a:cs typeface="Courier New" panose="02070309020205020404" pitchFamily="49" charset="0"/>
              </a:rPr>
              <a:t>12 jaar belastinginkomsten</a:t>
            </a:r>
          </a:p>
        </p:txBody>
      </p:sp>
    </p:spTree>
    <p:extLst>
      <p:ext uri="{BB962C8B-B14F-4D97-AF65-F5344CB8AC3E}">
        <p14:creationId xmlns:p14="http://schemas.microsoft.com/office/powerpoint/2010/main" val="83287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306DF-72A1-6942-91E2-43F17620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8279A9-7ABC-4145-B2D7-34F03E00A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9808" cy="521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864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383" y="-86588"/>
            <a:ext cx="9190383" cy="571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70629" cy="521473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3843342">
            <a:off x="4962939" y="3332922"/>
            <a:ext cx="1066800" cy="7885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224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1355" y="-79513"/>
            <a:ext cx="9285355" cy="52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26" r="13285" b="15626"/>
          <a:stretch/>
        </p:blipFill>
        <p:spPr>
          <a:xfrm>
            <a:off x="2093844" y="273844"/>
            <a:ext cx="4492486" cy="42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69791"/>
            <a:ext cx="9144000" cy="66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6" y="0"/>
            <a:ext cx="7494104" cy="513755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64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54" t="44260" r="7824" b="5769"/>
          <a:stretch/>
        </p:blipFill>
        <p:spPr>
          <a:xfrm>
            <a:off x="-272573" y="1073426"/>
            <a:ext cx="7091252" cy="2973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3738" t="21414" r="13711" b="11157"/>
          <a:stretch/>
        </p:blipFill>
        <p:spPr>
          <a:xfrm>
            <a:off x="5784573" y="1119809"/>
            <a:ext cx="3127929" cy="26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541" y="445156"/>
            <a:ext cx="7114024" cy="40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4E1E6E-D241-BC4D-8C7C-1B2E8FDB1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B568FE-1BF4-2243-AD73-64FC69F6F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5AC8F1-E091-8646-8870-49DE1A0D7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70"/>
            <a:ext cx="9144000" cy="44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4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7" y="-420842"/>
            <a:ext cx="9011478" cy="59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381A-ECC6-A441-B5FB-B0E555CC1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E2866-7D11-8A43-BBDF-3C8C4F265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10219-F795-9645-9A61-C9102BA5E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633"/>
            <a:ext cx="9144000" cy="555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8D7E5D-10D3-544F-A7D1-6AB357F98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4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BB4B-D092-CD4A-91A9-31906617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1DA0F-A98C-C44A-B63B-D17B2C3F5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3D353-7359-6448-B392-43D092422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390"/>
            <a:ext cx="9144000" cy="53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257" y="697581"/>
            <a:ext cx="6520543" cy="367296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9500C6-A82E-0641-923D-0A4B8E4F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029" y="188648"/>
            <a:ext cx="3300411" cy="44005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1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4761" y="0"/>
            <a:ext cx="9278761" cy="52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B96B-CFEC-F149-A1C8-C4765667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90FF0-4537-964E-BC20-0EC156D3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B9D74-7D1A-F74B-A876-76E91444A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431800"/>
            <a:ext cx="65024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635"/>
            <a:ext cx="9144000" cy="6094512"/>
          </a:xfrm>
        </p:spPr>
      </p:pic>
    </p:spTree>
    <p:extLst>
      <p:ext uri="{BB962C8B-B14F-4D97-AF65-F5344CB8AC3E}">
        <p14:creationId xmlns:p14="http://schemas.microsoft.com/office/powerpoint/2010/main" val="1085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9144000" cy="60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8539" y="-49274"/>
            <a:ext cx="9475304" cy="55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9025" y="-126724"/>
            <a:ext cx="9369286" cy="52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4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139" y="0"/>
            <a:ext cx="51719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085850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87" y="0"/>
            <a:ext cx="9071113" cy="68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922" y="0"/>
            <a:ext cx="6924261" cy="52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5778"/>
            <a:ext cx="9144000" cy="56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9373" y="-139149"/>
            <a:ext cx="9822745" cy="55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757" y="-35236"/>
            <a:ext cx="6904980" cy="51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-642938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7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36" y="1113183"/>
            <a:ext cx="3797174" cy="2634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511" y="371061"/>
            <a:ext cx="2999643" cy="39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214313"/>
            <a:ext cx="7315200" cy="557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04" y="511418"/>
            <a:ext cx="5821432" cy="41206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6261652" y="4174434"/>
            <a:ext cx="1342197" cy="629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565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7A5B-17D8-7145-8ADD-97447BF01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672B51-8DDD-0344-8D27-61F32DBE3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88187" y="0"/>
            <a:ext cx="179554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6DAC2-D29D-5B40-8E95-4B71E46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Take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FBEA7-9DC9-314A-8834-57EE8E91E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toekomst begint vandaag</a:t>
            </a:r>
          </a:p>
          <a:p>
            <a:endParaRPr lang="nl-NL" dirty="0"/>
          </a:p>
          <a:p>
            <a:r>
              <a:rPr lang="nl-NL" dirty="0" err="1"/>
              <a:t>Bodycams</a:t>
            </a:r>
            <a:r>
              <a:rPr lang="nl-NL" dirty="0"/>
              <a:t>, drones, wearables en big data gaan de zorg veranderen!</a:t>
            </a:r>
          </a:p>
          <a:p>
            <a:endParaRPr lang="nl-NL" dirty="0"/>
          </a:p>
          <a:p>
            <a:r>
              <a:rPr lang="nl-NL" dirty="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1317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611377"/>
            <a:ext cx="9243391" cy="64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193" y="1115349"/>
            <a:ext cx="3231807" cy="3231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5143500"/>
          </a:xfrm>
        </p:spPr>
      </p:pic>
      <p:sp>
        <p:nvSpPr>
          <p:cNvPr id="6" name="Rectangle 5"/>
          <p:cNvSpPr/>
          <p:nvPr/>
        </p:nvSpPr>
        <p:spPr>
          <a:xfrm>
            <a:off x="6172200" y="4347156"/>
            <a:ext cx="2971800" cy="7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32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8779-DBC7-334C-80F2-BDCE5445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ADC1A-95EA-0E4D-8E87-E2DEC4786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D60AC-BAC1-4E47-9945-7FCF7AF7C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39"/>
            <a:ext cx="9144000" cy="4898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B3FF6-6EF6-DF4A-AF49-680526C0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59" y="980781"/>
            <a:ext cx="5098992" cy="339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4623" y="-92765"/>
            <a:ext cx="9953058" cy="55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7C72-830F-3044-8994-E9AFD1858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475AC-E78B-E440-B0B1-D3CAA3506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9693A-85D4-E749-8E13-C77E43B7D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872" y="0"/>
            <a:ext cx="9859744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8037C-75A9-4841-A11E-17BD4D6C0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280" y="921962"/>
            <a:ext cx="5279320" cy="32995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10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-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FAA26D3D-D897-4be2-8F04-BA451C77F1D7}">
            <ma14:placeholderFlag xmlns:ma14="http://schemas.microsoft.com/office/mac/drawingml/2011/main" xmlns="" val="1"/>
          </a:ex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0D1F74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 xmlns:p="http://schemas.openxmlformats.org/presentationml/2006/main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 sz="4800" kern="0" dirty="0" smtClean="0">
            <a:solidFill>
              <a:srgbClr val="0C2074"/>
            </a:solidFill>
            <a:latin typeface="Arial Black" charset="0"/>
            <a:ea typeface="Arial Black" charset="0"/>
            <a:cs typeface="Arial Blac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041217_Basis_PPT_NL_DB_PPTfix_mrt18" id="{D206328E-0B2E-4727-9157-6E5532EB9939}" vid="{5E711D2F-35A6-4445-9902-FF5F1E0124FF}"/>
    </a:ext>
  </a:ext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4D1781F103C4CAE9C36F6A0638E4F" ma:contentTypeVersion="7" ma:contentTypeDescription="Een nieuw document maken." ma:contentTypeScope="" ma:versionID="b74c8aab2f23c1dbe02606436280f9ab">
  <xsd:schema xmlns:xsd="http://www.w3.org/2001/XMLSchema" xmlns:xs="http://www.w3.org/2001/XMLSchema" xmlns:p="http://schemas.microsoft.com/office/2006/metadata/properties" xmlns:ns2="d8beefeb-2a5f-4d95-bbb5-4376f9afd5c1" xmlns:ns3="937a07c1-e8ba-40d3-98df-4dc5151a23ea" targetNamespace="http://schemas.microsoft.com/office/2006/metadata/properties" ma:root="true" ma:fieldsID="8437adb886e3c69d8d6a7301d738799c" ns2:_="" ns3:_="">
    <xsd:import namespace="d8beefeb-2a5f-4d95-bbb5-4376f9afd5c1"/>
    <xsd:import namespace="937a07c1-e8ba-40d3-98df-4dc5151a23e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eefeb-2a5f-4d95-bbb5-4376f9afd5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a07c1-e8ba-40d3-98df-4dc5151a2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9019F6-52D9-45D1-A6AF-247C6F9289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E7A3FB-C456-435E-A005-A48D341D714E}">
  <ds:schemaRefs>
    <ds:schemaRef ds:uri="http://schemas.openxmlformats.org/package/2006/metadata/core-properties"/>
    <ds:schemaRef ds:uri="http://purl.org/dc/elements/1.1/"/>
    <ds:schemaRef ds:uri="937a07c1-e8ba-40d3-98df-4dc5151a23ea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d8beefeb-2a5f-4d95-bbb5-4376f9afd5c1"/>
  </ds:schemaRefs>
</ds:datastoreItem>
</file>

<file path=customXml/itemProps3.xml><?xml version="1.0" encoding="utf-8"?>
<ds:datastoreItem xmlns:ds="http://schemas.openxmlformats.org/officeDocument/2006/customXml" ds:itemID="{D878E8C1-748E-4877-B61F-ADF4020DE5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beefeb-2a5f-4d95-bbb5-4376f9afd5c1"/>
    <ds:schemaRef ds:uri="937a07c1-e8ba-40d3-98df-4dc5151a23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041217_Basis_PPT_NL_DB_PPTfix_mrt18_V2</Template>
  <TotalTime>1278</TotalTime>
  <Words>47</Words>
  <Application>Microsoft Office PowerPoint</Application>
  <PresentationFormat>On-screen Show (16:9)</PresentationFormat>
  <Paragraphs>15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ＭＳ Ｐゴシック</vt:lpstr>
      <vt:lpstr>Arial</vt:lpstr>
      <vt:lpstr>Arial Black</vt:lpstr>
      <vt:lpstr>Courier New</vt:lpstr>
      <vt:lpstr>Impact</vt:lpstr>
      <vt:lpstr>Wingdings</vt:lpstr>
      <vt:lpstr>Basis-slide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</vt:lpstr>
    </vt:vector>
  </TitlesOfParts>
  <Company>Erasmus 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M.G. van Vledder</dc:creator>
  <cp:lastModifiedBy>I.T.C. Keessen - Hillenaar</cp:lastModifiedBy>
  <cp:revision>32</cp:revision>
  <dcterms:created xsi:type="dcterms:W3CDTF">2019-10-28T11:52:00Z</dcterms:created>
  <dcterms:modified xsi:type="dcterms:W3CDTF">2019-12-10T20:52:45Z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0x0101005FC4D1781F103C4CAE9C36F6A0638E4F</vt:lpwstr>
  </property>
</Properties>
</file>